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16"/>
  </p:notesMasterIdLst>
  <p:handoutMasterIdLst>
    <p:handoutMasterId r:id="rId17"/>
  </p:handoutMasterIdLst>
  <p:sldIdLst>
    <p:sldId id="511" r:id="rId3"/>
    <p:sldId id="573" r:id="rId4"/>
    <p:sldId id="553" r:id="rId5"/>
    <p:sldId id="569" r:id="rId6"/>
    <p:sldId id="513" r:id="rId7"/>
    <p:sldId id="516" r:id="rId8"/>
    <p:sldId id="517" r:id="rId9"/>
    <p:sldId id="523" r:id="rId10"/>
    <p:sldId id="555" r:id="rId11"/>
    <p:sldId id="566" r:id="rId12"/>
    <p:sldId id="556" r:id="rId13"/>
    <p:sldId id="567" r:id="rId14"/>
    <p:sldId id="56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0099"/>
    <a:srgbClr val="0000CC"/>
    <a:srgbClr val="000066"/>
    <a:srgbClr val="006600"/>
    <a:srgbClr val="C02E11"/>
    <a:srgbClr val="0000FF"/>
    <a:srgbClr val="003366"/>
    <a:srgbClr val="193D69"/>
    <a:srgbClr val="1F4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3967" autoAdjust="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/>
        <p:guide pos="384"/>
      </p:guideLst>
    </p:cSldViewPr>
  </p:slideViewPr>
  <p:outlineViewPr>
    <p:cViewPr>
      <p:scale>
        <a:sx n="33" d="100"/>
        <a:sy n="33" d="100"/>
      </p:scale>
      <p:origin x="0" y="-5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A9CDF-A585-46A7-9A53-495DE8EF72FD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026E3-FEE0-46D5-B063-92803DA779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9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9ED02-25FA-4A17-9FCD-19774336A184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D0EE-7225-40AD-B207-7737BA9179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25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518400" cy="563562"/>
          </a:xfrm>
        </p:spPr>
        <p:txBody>
          <a:bodyPr lIns="0" rIns="0">
            <a:noAutofit/>
          </a:bodyPr>
          <a:lstStyle>
            <a:lvl1pPr algn="l"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518400" cy="563562"/>
          </a:xfrm>
        </p:spPr>
        <p:txBody>
          <a:bodyPr lIns="0" rIns="0">
            <a:noAutofit/>
          </a:bodyPr>
          <a:lstStyle>
            <a:lvl1pPr algn="l"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5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921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11312939" y="6427304"/>
            <a:ext cx="487680" cy="21544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D98FA21-825B-4A80-989E-1F6C676BB139}" type="slidenum">
              <a:rPr lang="en-US" sz="1400" b="1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cs typeface="Tahoma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853282"/>
            <a:ext cx="9360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19" y="152401"/>
            <a:ext cx="2160000" cy="100501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9879944" y="331658"/>
            <a:ext cx="19162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>Bright IDEAS</a:t>
            </a:r>
            <a: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</a:br>
            <a:r>
              <a:rPr lang="en-US" sz="1600" b="1" dirty="0">
                <a:latin typeface="Footlight MT Light" panose="0204060206030A020304" pitchFamily="18" charset="0"/>
              </a:rPr>
              <a:t>Contest 2021</a:t>
            </a:r>
            <a:endParaRPr lang="en-IN" b="1" dirty="0">
              <a:latin typeface="Footlight MT Light" panose="0204060206030A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11312939" y="6427304"/>
            <a:ext cx="487680" cy="21544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D98FA21-825B-4A80-989E-1F6C676BB139}" type="slidenum">
              <a:rPr lang="en-US" sz="1400" b="1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cs typeface="Tahoma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853282"/>
            <a:ext cx="9360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19" y="152401"/>
            <a:ext cx="2160000" cy="100501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879944" y="331658"/>
            <a:ext cx="19162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>Bright IDEAS</a:t>
            </a:r>
            <a: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</a:br>
            <a:r>
              <a:rPr lang="en-US" sz="1600" b="1" dirty="0">
                <a:latin typeface="Footlight MT Light" panose="0204060206030A020304" pitchFamily="18" charset="0"/>
              </a:rPr>
              <a:t>Contest 2021</a:t>
            </a:r>
            <a:endParaRPr lang="en-IN" b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8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ofoundation@motilaloswa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8200"/>
            <a:ext cx="2688000" cy="72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64709" y="1799898"/>
            <a:ext cx="1081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resents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3518336" y="2200468"/>
            <a:ext cx="5220000" cy="2428776"/>
            <a:chOff x="3518336" y="2200468"/>
            <a:chExt cx="5220000" cy="242877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18336" y="2200468"/>
              <a:ext cx="5220000" cy="242877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191000" y="2477229"/>
              <a:ext cx="3810000" cy="13234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C00000"/>
                  </a:solidFill>
                  <a:latin typeface="Footlight MT Light" panose="0204060206030A020304" pitchFamily="18" charset="0"/>
                </a:rPr>
                <a:t>Bright IDEAS</a:t>
              </a:r>
              <a:r>
                <a:rPr lang="en-US" sz="3600" b="1" dirty="0">
                  <a:solidFill>
                    <a:srgbClr val="C00000"/>
                  </a:solidFill>
                  <a:latin typeface="Footlight MT Light" panose="0204060206030A020304" pitchFamily="18" charset="0"/>
                </a:rPr>
                <a:t> </a:t>
              </a:r>
              <a:r>
                <a:rPr lang="en-US" sz="3200" b="1" dirty="0">
                  <a:latin typeface="Footlight MT Light" panose="0204060206030A020304" pitchFamily="18" charset="0"/>
                </a:rPr>
                <a:t>Contest 2021</a:t>
              </a:r>
              <a:endParaRPr lang="en-IN" sz="3600" b="1" dirty="0">
                <a:latin typeface="Footlight MT Light" panose="0204060206030A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0" y="3876868"/>
              <a:ext cx="464820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I</a:t>
              </a:r>
              <a:r>
                <a:rPr lang="en-US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ntegrated </a:t>
              </a:r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D</a:t>
              </a:r>
              <a:r>
                <a:rPr lang="en-US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esign for </a:t>
              </a:r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E</a:t>
              </a:r>
              <a:r>
                <a:rPr lang="en-US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ducation </a:t>
              </a:r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A</a:t>
              </a:r>
              <a:r>
                <a:rPr lang="en-US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nd </a:t>
              </a:r>
              <a:r>
                <a:rPr lang="en-US" sz="20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S</a:t>
              </a:r>
              <a:r>
                <a:rPr lang="en-US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ocial welfare</a:t>
              </a:r>
              <a:endParaRPr lang="en-IN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6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63562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Project </a:t>
            </a:r>
            <a:r>
              <a:rPr lang="en-US" sz="2800" dirty="0" smtClean="0">
                <a:solidFill>
                  <a:srgbClr val="000099"/>
                </a:solidFill>
              </a:rPr>
              <a:t>Budget &amp; Budgeting process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9829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FOUR </a:t>
            </a:r>
            <a:r>
              <a:rPr lang="en-US" sz="1400" dirty="0" smtClean="0">
                <a:solidFill>
                  <a:srgbClr val="C00000"/>
                </a:solidFill>
              </a:rPr>
              <a:t>slides; Budget Table a MUST]</a:t>
            </a:r>
            <a:endParaRPr lang="en-US" sz="1400" dirty="0">
              <a:solidFill>
                <a:srgbClr val="C00000"/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2078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915400" cy="563562"/>
          </a:xfrm>
        </p:spPr>
        <p:txBody>
          <a:bodyPr/>
          <a:lstStyle/>
          <a:p>
            <a:r>
              <a:rPr lang="en-US" sz="2800" dirty="0" smtClean="0">
                <a:solidFill>
                  <a:srgbClr val="000099"/>
                </a:solidFill>
              </a:rPr>
              <a:t>Project Strategies &amp; Activities 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9448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FOUR </a:t>
            </a:r>
            <a:r>
              <a:rPr lang="en-US" sz="1400" dirty="0" smtClean="0">
                <a:solidFill>
                  <a:srgbClr val="C00000"/>
                </a:solidFill>
              </a:rPr>
              <a:t>slides]</a:t>
            </a:r>
            <a:endParaRPr lang="en-US" sz="1400" dirty="0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Implementation process</a:t>
            </a:r>
            <a:r>
              <a:rPr lang="en-US" sz="1400" dirty="0" smtClean="0">
                <a:solidFill>
                  <a:srgbClr val="000099"/>
                </a:solidFill>
              </a:rPr>
              <a:t>, </a:t>
            </a:r>
            <a:r>
              <a:rPr lang="en-US" sz="2000" dirty="0"/>
              <a:t>use of </a:t>
            </a:r>
            <a:r>
              <a:rPr lang="en-US" sz="2000" dirty="0" smtClean="0"/>
              <a:t>local/</a:t>
            </a:r>
            <a:r>
              <a:rPr lang="en-US" sz="2000" dirty="0" err="1" smtClean="0"/>
              <a:t>Govt</a:t>
            </a:r>
            <a:r>
              <a:rPr lang="en-US" sz="2000" dirty="0" smtClean="0"/>
              <a:t> </a:t>
            </a:r>
            <a:r>
              <a:rPr lang="en-US" sz="2000" dirty="0"/>
              <a:t>resources, </a:t>
            </a:r>
            <a:r>
              <a:rPr lang="en-US" sz="2000" dirty="0" smtClean="0"/>
              <a:t>timelines,</a:t>
            </a:r>
            <a:r>
              <a:rPr lang="en-IN" sz="2000" b="0" dirty="0"/>
              <a:t> </a:t>
            </a:r>
            <a:r>
              <a:rPr lang="en-IN" sz="2000" dirty="0"/>
              <a:t>Monitoring and evaluation </a:t>
            </a:r>
            <a:r>
              <a:rPr lang="en-IN" sz="2000" dirty="0" smtClean="0"/>
              <a:t>indicators.</a:t>
            </a:r>
            <a:endParaRPr lang="en-IN" sz="200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8001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63562"/>
          </a:xfrm>
        </p:spPr>
        <p:txBody>
          <a:bodyPr/>
          <a:lstStyle/>
          <a:p>
            <a:r>
              <a:rPr lang="en-US" sz="2800" dirty="0" smtClean="0">
                <a:solidFill>
                  <a:srgbClr val="000099"/>
                </a:solidFill>
              </a:rPr>
              <a:t>Expected impact and beneficiaries 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9448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FOUR </a:t>
            </a:r>
            <a:r>
              <a:rPr lang="en-US" sz="1400" dirty="0" smtClean="0">
                <a:solidFill>
                  <a:srgbClr val="C00000"/>
                </a:solidFill>
              </a:rPr>
              <a:t>slides]</a:t>
            </a:r>
            <a:endParaRPr lang="en-US" sz="1400" dirty="0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q"/>
            </a:pPr>
            <a:r>
              <a:rPr lang="en-US" sz="2000" dirty="0"/>
              <a:t>Short</a:t>
            </a:r>
            <a:r>
              <a:rPr lang="en-US" sz="1400" dirty="0" smtClean="0"/>
              <a:t> </a:t>
            </a:r>
            <a:r>
              <a:rPr lang="en-US" sz="2000" dirty="0"/>
              <a:t>term &amp; long term expected impact, number of beneficiaries, </a:t>
            </a:r>
            <a:r>
              <a:rPr lang="en-US" sz="2000" dirty="0" smtClean="0"/>
              <a:t>follow-up activities (if any) sustainability </a:t>
            </a:r>
            <a:r>
              <a:rPr lang="en-US" sz="2000" dirty="0"/>
              <a:t>after support is completed</a:t>
            </a:r>
          </a:p>
          <a:p>
            <a:pPr marL="0" indent="0">
              <a:spcBef>
                <a:spcPts val="800"/>
              </a:spcBef>
              <a:buNone/>
            </a:pPr>
            <a:endParaRPr lang="en-US" sz="200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14663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8" y="304800"/>
            <a:ext cx="8891752" cy="563562"/>
          </a:xfrm>
        </p:spPr>
        <p:txBody>
          <a:bodyPr/>
          <a:lstStyle/>
          <a:p>
            <a:r>
              <a:rPr lang="en-US" sz="2800" dirty="0" smtClean="0">
                <a:solidFill>
                  <a:srgbClr val="000099"/>
                </a:solidFill>
              </a:rPr>
              <a:t>Conclusion – Why yours is a winning Bright IDEA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9829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ONE </a:t>
            </a:r>
            <a:r>
              <a:rPr lang="en-US" sz="1400" dirty="0" smtClean="0">
                <a:solidFill>
                  <a:srgbClr val="C00000"/>
                </a:solidFill>
              </a:rPr>
              <a:t>slide]</a:t>
            </a:r>
            <a:endParaRPr lang="en-US" sz="1400" dirty="0">
              <a:solidFill>
                <a:srgbClr val="C00000"/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200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Times New Roman" pitchFamily="18" charset="0"/>
              </a:rPr>
              <a:t>For more details &amp; clarifications, email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Times New Roman" pitchFamily="18" charset="0"/>
                <a:hlinkClick r:id="rId2"/>
              </a:rPr>
              <a:t>mofoundation@motilaloswal.com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Times New Roman" pitchFamily="18" charset="0"/>
              </a:rPr>
              <a:t> </a:t>
            </a:r>
            <a:endParaRPr lang="en-US" sz="1700" b="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40782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0" y="2514600"/>
            <a:ext cx="38366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Application </a:t>
            </a:r>
            <a:r>
              <a:rPr lang="en-US" sz="4000" b="1" dirty="0">
                <a:solidFill>
                  <a:srgbClr val="000099"/>
                </a:solidFill>
              </a:rPr>
              <a:t>Form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154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Participating NGO Details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77963"/>
              </p:ext>
            </p:extLst>
          </p:nvPr>
        </p:nvGraphicFramePr>
        <p:xfrm>
          <a:off x="609601" y="1219200"/>
          <a:ext cx="8686800" cy="5174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0799"/>
                <a:gridCol w="6096001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Name of the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NGO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  <a:endParaRPr lang="en-IN" sz="180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Registered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Address</a:t>
                      </a:r>
                      <a:r>
                        <a:rPr lang="en-IN" sz="1800" dirty="0">
                          <a:effectLst/>
                          <a:latin typeface="+mn-lt"/>
                        </a:rPr>
                        <a:t>	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  <a:endParaRPr lang="en-IN" sz="180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3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Website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933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Person to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Contact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 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Share contact details of 2 persons</a:t>
                      </a:r>
                      <a:endParaRPr lang="en-IN" sz="1800" dirty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(include designation of the contact person)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Email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Id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 </a:t>
                      </a:r>
                      <a:endParaRPr lang="en-IN" sz="180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Contact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Number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 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Registration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Details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</a:rPr>
                        <a:t> (Attach </a:t>
                      </a:r>
                      <a:r>
                        <a:rPr lang="en-IN" sz="1800" dirty="0">
                          <a:effectLst/>
                          <a:latin typeface="+mn-lt"/>
                        </a:rPr>
                        <a:t>scan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copy)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Tax Exemption </a:t>
                      </a:r>
                      <a:r>
                        <a:rPr lang="en-IN" sz="1800" dirty="0" smtClean="0">
                          <a:effectLst/>
                          <a:latin typeface="+mn-lt"/>
                        </a:rPr>
                        <a:t>Details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</a:rPr>
                        <a:t>(Attach scan copy)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+mn-lt"/>
                        </a:rPr>
                        <a:t>PAN No. </a:t>
                      </a:r>
                      <a:endParaRPr lang="en-IN" sz="180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</a:rPr>
                        <a:t>(Attach scan copy)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+mn-lt"/>
                        </a:rPr>
                        <a:t>CSR Registration Number 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</a:rPr>
                        <a:t>(Attach scan copy)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Year of starting operation</a:t>
                      </a: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effectLst/>
                        <a:latin typeface="+mn-lt"/>
                        <a:ea typeface="Times New Roman" panose="02020603050405020304" pitchFamily="18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4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Participating NGO </a:t>
            </a:r>
            <a:r>
              <a:rPr lang="en-US" sz="2800" dirty="0" smtClean="0">
                <a:solidFill>
                  <a:srgbClr val="000099"/>
                </a:solidFill>
              </a:rPr>
              <a:t>Profile</a:t>
            </a:r>
            <a:endParaRPr lang="en-US" b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9546608" cy="51549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[Max 3 slides, </a:t>
            </a:r>
            <a:r>
              <a:rPr lang="en-US" sz="1400" dirty="0" smtClean="0">
                <a:solidFill>
                  <a:srgbClr val="C00000"/>
                </a:solidFill>
              </a:rPr>
              <a:t>covering your history, mission, </a:t>
            </a:r>
            <a:r>
              <a:rPr lang="en-US" sz="1400" dirty="0" smtClean="0">
                <a:solidFill>
                  <a:srgbClr val="C00000"/>
                </a:solidFill>
              </a:rPr>
              <a:t>activities/projects</a:t>
            </a:r>
            <a:r>
              <a:rPr lang="en-US" sz="1400" dirty="0" smtClean="0">
                <a:solidFill>
                  <a:srgbClr val="C00000"/>
                </a:solidFill>
              </a:rPr>
              <a:t>, </a:t>
            </a:r>
            <a:r>
              <a:rPr lang="en-US" sz="1400" dirty="0" smtClean="0">
                <a:solidFill>
                  <a:srgbClr val="C00000"/>
                </a:solidFill>
              </a:rPr>
              <a:t>highlight past education related project, </a:t>
            </a:r>
            <a:r>
              <a:rPr lang="en-US" sz="1400" dirty="0" err="1" smtClean="0">
                <a:solidFill>
                  <a:srgbClr val="C00000"/>
                </a:solidFill>
              </a:rPr>
              <a:t>etc</a:t>
            </a:r>
            <a:r>
              <a:rPr lang="en-US" sz="1400" dirty="0" smtClean="0">
                <a:solidFill>
                  <a:srgbClr val="C00000"/>
                </a:solidFill>
              </a:rPr>
              <a:t>]</a:t>
            </a: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26289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16176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4000" b="1" dirty="0">
                <a:solidFill>
                  <a:srgbClr val="000099"/>
                </a:solidFill>
              </a:rPr>
              <a:t>&lt;Bright IDEA title &amp; tagline, if any&gt;</a:t>
            </a: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19" y="152401"/>
            <a:ext cx="2160000" cy="10050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79944" y="331658"/>
            <a:ext cx="19162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>Bright IDEAS</a:t>
            </a:r>
            <a: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</a:br>
            <a:r>
              <a:rPr lang="en-US" sz="1600" b="1" dirty="0">
                <a:latin typeface="Footlight MT Light" panose="0204060206030A020304" pitchFamily="18" charset="0"/>
              </a:rPr>
              <a:t>Contest 2021</a:t>
            </a:r>
            <a:endParaRPr lang="en-IN" b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0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Bright IDEA – In a nutshell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238537"/>
            <a:ext cx="9546608" cy="49831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[Please limit this section to 10 bullet </a:t>
            </a:r>
            <a:r>
              <a:rPr lang="en-US" sz="1400" dirty="0" smtClean="0">
                <a:solidFill>
                  <a:srgbClr val="C00000"/>
                </a:solidFill>
              </a:rPr>
              <a:t>points – Summary of the project being submitted]</a:t>
            </a:r>
            <a:endParaRPr lang="en-US" sz="1400" dirty="0">
              <a:solidFill>
                <a:srgbClr val="C0000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1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2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3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4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5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6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7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8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9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b="0" dirty="0"/>
              <a:t>Point 10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6289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16176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b="1" dirty="0" smtClean="0">
                <a:solidFill>
                  <a:srgbClr val="000099"/>
                </a:solidFill>
              </a:rPr>
              <a:t>Bright IDEA – Details </a:t>
            </a:r>
            <a:endParaRPr lang="en-US" sz="3200" b="1" dirty="0">
              <a:solidFill>
                <a:srgbClr val="00009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119" y="152401"/>
            <a:ext cx="2160000" cy="1005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79944" y="331658"/>
            <a:ext cx="19162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>Bright IDEAS</a:t>
            </a:r>
            <a: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Footlight MT Light" panose="0204060206030A020304" pitchFamily="18" charset="0"/>
              </a:rPr>
            </a:br>
            <a:r>
              <a:rPr lang="en-US" sz="1600" b="1" dirty="0">
                <a:latin typeface="Footlight MT Light" panose="0204060206030A020304" pitchFamily="18" charset="0"/>
              </a:rPr>
              <a:t>Contest 2021</a:t>
            </a:r>
            <a:endParaRPr lang="en-IN" b="1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63562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Background – </a:t>
            </a:r>
            <a:r>
              <a:rPr lang="en-US" sz="2800" dirty="0" smtClean="0">
                <a:solidFill>
                  <a:srgbClr val="000099"/>
                </a:solidFill>
              </a:rPr>
              <a:t>Project Rationale, Research findings 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9829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TWO </a:t>
            </a:r>
            <a:r>
              <a:rPr lang="en-US" sz="1400" dirty="0" smtClean="0">
                <a:solidFill>
                  <a:srgbClr val="C00000"/>
                </a:solidFill>
              </a:rPr>
              <a:t>slides]</a:t>
            </a:r>
            <a:endParaRPr lang="en-US" sz="1400" dirty="0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  <a:buFont typeface="Wingdings" pitchFamily="2" charset="2"/>
              <a:buChar char="q"/>
            </a:pPr>
            <a:r>
              <a:rPr lang="en-US" sz="2000" dirty="0" smtClean="0"/>
              <a:t>Problem statement, findings of need analysis, rationale </a:t>
            </a:r>
            <a:endParaRPr lang="en-US" sz="200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190977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63562"/>
          </a:xfrm>
        </p:spPr>
        <p:txBody>
          <a:bodyPr/>
          <a:lstStyle/>
          <a:p>
            <a:r>
              <a:rPr lang="en-US" sz="2800" dirty="0">
                <a:solidFill>
                  <a:srgbClr val="000099"/>
                </a:solidFill>
              </a:rPr>
              <a:t>Project </a:t>
            </a:r>
            <a:r>
              <a:rPr lang="en-US" sz="2800" dirty="0" smtClean="0">
                <a:solidFill>
                  <a:srgbClr val="000099"/>
                </a:solidFill>
              </a:rPr>
              <a:t>Objective, Scope </a:t>
            </a:r>
            <a:r>
              <a:rPr lang="en-US" sz="2800" dirty="0">
                <a:solidFill>
                  <a:srgbClr val="000099"/>
                </a:solidFill>
              </a:rPr>
              <a:t>&amp; 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98298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solidFill>
                  <a:srgbClr val="C00000"/>
                </a:solidFill>
              </a:rPr>
              <a:t>[This section cannot exceed </a:t>
            </a:r>
            <a:r>
              <a:rPr lang="en-US" sz="1400" dirty="0" smtClean="0">
                <a:solidFill>
                  <a:srgbClr val="C00000"/>
                </a:solidFill>
              </a:rPr>
              <a:t>FOUR slides]</a:t>
            </a:r>
            <a:endParaRPr lang="en-US" sz="1400" dirty="0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  <a:buFont typeface="Wingdings" pitchFamily="2" charset="2"/>
              <a:buChar char="q"/>
            </a:pPr>
            <a:r>
              <a:rPr lang="en-US" sz="2000" dirty="0" smtClean="0"/>
              <a:t>Objective, Scope </a:t>
            </a:r>
            <a:r>
              <a:rPr lang="en-US" sz="2000" dirty="0"/>
              <a:t>&amp; </a:t>
            </a:r>
            <a:r>
              <a:rPr lang="en-US" sz="2000" dirty="0" smtClean="0"/>
              <a:t>Reach (include about project duration &amp; location)</a:t>
            </a:r>
            <a:endParaRPr lang="en-US" sz="2000" dirty="0"/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IN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="0" dirty="0"/>
              <a:t>.</a:t>
            </a:r>
          </a:p>
          <a:p>
            <a:pPr marL="685800" lvl="1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1700" b="0" dirty="0"/>
          </a:p>
        </p:txBody>
      </p:sp>
    </p:spTree>
    <p:extLst>
      <p:ext uri="{BB962C8B-B14F-4D97-AF65-F5344CB8AC3E}">
        <p14:creationId xmlns:p14="http://schemas.microsoft.com/office/powerpoint/2010/main" val="35964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10935</TotalTime>
  <Words>378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Footlight MT Light</vt:lpstr>
      <vt:lpstr>Mangal</vt:lpstr>
      <vt:lpstr>Tahoma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Participating NGO Details</vt:lpstr>
      <vt:lpstr>Participating NGO Profile</vt:lpstr>
      <vt:lpstr>&lt;Bright IDEA title &amp; tagline, if any&gt;</vt:lpstr>
      <vt:lpstr>Bright IDEA – In a nutshell</vt:lpstr>
      <vt:lpstr>Bright IDEA – Details </vt:lpstr>
      <vt:lpstr>Background – Project Rationale, Research findings </vt:lpstr>
      <vt:lpstr>Project Objective, Scope &amp; Reach</vt:lpstr>
      <vt:lpstr>Project Budget &amp; Budgeting process</vt:lpstr>
      <vt:lpstr>Project Strategies &amp; Activities </vt:lpstr>
      <vt:lpstr>Expected impact and beneficiaries </vt:lpstr>
      <vt:lpstr>Conclusion – Why yours is a winning Bright IDEA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Shrinath Mithanathya</dc:creator>
  <cp:lastModifiedBy>Amita Chaurasia</cp:lastModifiedBy>
  <cp:revision>1021</cp:revision>
  <dcterms:created xsi:type="dcterms:W3CDTF">2014-08-20T10:36:02Z</dcterms:created>
  <dcterms:modified xsi:type="dcterms:W3CDTF">2021-06-07T05:13:33Z</dcterms:modified>
</cp:coreProperties>
</file>